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529a096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529a096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529a096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529a096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529a0962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529a0962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529a0962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529a0962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78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529a096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529a0962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529a09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529a09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529a0962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529a0962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529a0962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529a0962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.gi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267350" y="2139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 -&gt;모델 디자인 (모델 선택, 러닝 레이트, 배치 사이즈,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최적화 함수 선택, loss 선택, 에폭 조정, 레이어 조정, 출력 조정) -&gt;돌린다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-&gt;예측 평가-&gt;쓴다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0375" y="2098775"/>
            <a:ext cx="3525000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사용하는 라이브러리 버전이나 종류에 따라 디폴트로 정해진 것이 있다 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각 라이브러리 사용법, 내장 함수가 어떤게 있는지 파악하는 것이 좋다(이거시 연습)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6" name="Picture 2" descr="메이플스토리 커뮤니티 화제 &quot;듀블인식 왜 3년전에 머무름?&quot; - Vortex Gam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75" y="1233037"/>
            <a:ext cx="32766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12157" y="4042499"/>
            <a:ext cx="1099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슬라이드 쇼로 봐주세요</a:t>
            </a:r>
            <a:endParaRPr lang="ko-KR" alt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4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데이터 전처리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925" y="2456725"/>
            <a:ext cx="4030375" cy="1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33" y="716078"/>
            <a:ext cx="42862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091775" y="4131050"/>
            <a:ext cx="3533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만든 데이터를 넣는 </a:t>
            </a:r>
            <a:r>
              <a:rPr lang="ko" sz="1800" dirty="0" smtClean="0">
                <a:solidFill>
                  <a:schemeClr val="dk2"/>
                </a:solidFill>
              </a:rPr>
              <a:t>경우</a:t>
            </a:r>
            <a:r>
              <a:rPr lang="en-US" altLang="ko" sz="1800" dirty="0" smtClean="0">
                <a:solidFill>
                  <a:schemeClr val="dk2"/>
                </a:solidFill>
              </a:rPr>
              <a:t>(</a:t>
            </a:r>
            <a:r>
              <a:rPr lang="ko-KR" altLang="en-US" sz="1800" dirty="0" smtClean="0">
                <a:solidFill>
                  <a:schemeClr val="dk2"/>
                </a:solidFill>
              </a:rPr>
              <a:t>실습해보려고 데이터를 만들었을 때</a:t>
            </a:r>
            <a:r>
              <a:rPr lang="en-US" altLang="ko-KR" sz="1800" dirty="0" smtClean="0">
                <a:solidFill>
                  <a:schemeClr val="dk2"/>
                </a:solidFill>
              </a:rPr>
              <a:t>)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52400" y="4317598"/>
            <a:ext cx="3533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외부에서 데이터를 넣는 경우(이런 경우가 더 많다)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51900" y="149399"/>
            <a:ext cx="3680400" cy="1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csv 파일을 머신러닝, 딥러닝에서 학습하기 좋은 형태로 만들어 준다(원핫 인코딩, 결측지 작업, 데이터 형 변환, 정규화)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3" y="1895059"/>
            <a:ext cx="4350634" cy="24975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5307" y="1950720"/>
            <a:ext cx="2668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판다스로</a:t>
            </a:r>
            <a:r>
              <a:rPr lang="ko-KR" altLang="en-US" dirty="0" smtClean="0"/>
              <a:t> 넣는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50499" y="757486"/>
            <a:ext cx="2668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넘파이로</a:t>
            </a:r>
            <a:r>
              <a:rPr lang="ko-KR" altLang="en-US" dirty="0" smtClean="0"/>
              <a:t> 넣는 경우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14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데이터 전처리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75" y="1741650"/>
            <a:ext cx="25908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362" y="1284745"/>
            <a:ext cx="1657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4135" y="601727"/>
            <a:ext cx="6062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각각 라이브러리가 요구하는 데이터 형태로 셋팅해준다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7725" y="2188947"/>
            <a:ext cx="27639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pytorch가 요구하는 데이터 형태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685" y="1008227"/>
            <a:ext cx="1225300" cy="31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341903" y="1174427"/>
            <a:ext cx="2227742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</a:rPr>
              <a:t>keras가 요구하는 데이터 형태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75" y="2935196"/>
            <a:ext cx="3266387" cy="12919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7975" y="4353339"/>
            <a:ext cx="3165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리스트가 아니라 데이터프레임워크 형태로 넣을 수도 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14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/>
              <a:t>데이터 전처리</a:t>
            </a: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374135" y="601727"/>
            <a:ext cx="6062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dk2"/>
                </a:solidFill>
              </a:rPr>
              <a:t>중간 </a:t>
            </a:r>
            <a:r>
              <a:rPr lang="ko-KR" altLang="en-US" sz="1800" dirty="0" err="1" smtClean="0">
                <a:solidFill>
                  <a:schemeClr val="dk2"/>
                </a:solidFill>
              </a:rPr>
              <a:t>중간</a:t>
            </a:r>
            <a:r>
              <a:rPr lang="ko-KR" altLang="en-US" sz="1800" dirty="0" smtClean="0">
                <a:solidFill>
                  <a:schemeClr val="dk2"/>
                </a:solidFill>
              </a:rPr>
              <a:t> </a:t>
            </a:r>
            <a:r>
              <a:rPr lang="en-US" altLang="ko-KR" sz="1800" dirty="0" smtClean="0">
                <a:solidFill>
                  <a:schemeClr val="dk2"/>
                </a:solidFill>
              </a:rPr>
              <a:t>shape</a:t>
            </a:r>
            <a:r>
              <a:rPr lang="ko-KR" altLang="en-US" sz="1800" dirty="0" smtClean="0">
                <a:solidFill>
                  <a:schemeClr val="dk2"/>
                </a:solidFill>
              </a:rPr>
              <a:t>을 확인해본다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4427"/>
            <a:ext cx="3057525" cy="2466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224" y="1174427"/>
            <a:ext cx="2400300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653" y="3578087"/>
            <a:ext cx="5913904" cy="12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1269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2. 모델 디자인</a:t>
            </a:r>
            <a:endParaRPr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409"/>
            <a:ext cx="40862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525" y="560526"/>
            <a:ext cx="46672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05975" y="4125527"/>
            <a:ext cx="7663500" cy="9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해당 부분의 코드들을 보고 모델 선택, 러닝 레이트, 배치 사이즈, 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최적화 함수 선택, loss 선택, 레이어 조정, 출력 조정 등의 정보가 어떻게 입력되었는지 확인할 수 </a:t>
            </a:r>
            <a:r>
              <a:rPr lang="ko" sz="1800" dirty="0" smtClean="0">
                <a:solidFill>
                  <a:schemeClr val="dk2"/>
                </a:solidFill>
              </a:rPr>
              <a:t>있다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168801"/>
            <a:ext cx="7991475" cy="1733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9739" y="2577548"/>
            <a:ext cx="2703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사용하는 함수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라이브러리에 따라 디폴트가 정해진 경우가 있다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758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돌린다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91" y="559081"/>
            <a:ext cx="4790387" cy="108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5" y="3773575"/>
            <a:ext cx="27241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58691" y="1688117"/>
            <a:ext cx="5306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for 문으로 에폭을 지정해서 돌리는 경우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42925" y="4246500"/>
            <a:ext cx="5306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함수를 써서 돌리는 경우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" name="Picture 2" descr="메이플스토리 커뮤니티 화제 &quot;듀블인식 왜 3년전에 머무름?&quot; - Vortex Gam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35" y="2826634"/>
            <a:ext cx="2483069" cy="20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935" y="236658"/>
            <a:ext cx="3883664" cy="2252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26023" y="614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4. 예측 평가</a:t>
            </a:r>
            <a:endParaRPr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27" y="1475671"/>
            <a:ext cx="52101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67" y="2437696"/>
            <a:ext cx="73628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b="53613"/>
          <a:stretch/>
        </p:blipFill>
        <p:spPr>
          <a:xfrm>
            <a:off x="6124513" y="3108583"/>
            <a:ext cx="1140781" cy="18837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54709"/>
          <a:stretch/>
        </p:blipFill>
        <p:spPr>
          <a:xfrm>
            <a:off x="7357710" y="3108583"/>
            <a:ext cx="1140781" cy="1839277"/>
          </a:xfrm>
          <a:prstGeom prst="rect">
            <a:avLst/>
          </a:prstGeom>
        </p:spPr>
      </p:pic>
      <p:pic>
        <p:nvPicPr>
          <p:cNvPr id="2050" name="Picture 2" descr="루피 느려 -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52" y="61458"/>
            <a:ext cx="2419911" cy="13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3472" y="1422658"/>
            <a:ext cx="2252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마치 </a:t>
            </a:r>
            <a:r>
              <a:rPr lang="ko-KR" altLang="en-US" dirty="0" err="1" smtClean="0"/>
              <a:t>견문색</a:t>
            </a:r>
            <a:r>
              <a:rPr lang="ko-KR" altLang="en-US" dirty="0" smtClean="0"/>
              <a:t> 패기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67" y="3333037"/>
            <a:ext cx="4095750" cy="1666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5165" y="4313583"/>
            <a:ext cx="1596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생성과정에서 </a:t>
            </a:r>
            <a:r>
              <a:rPr lang="en-US" altLang="ko-KR" dirty="0" err="1" smtClean="0"/>
              <a:t>acc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r2</a:t>
            </a:r>
            <a:r>
              <a:rPr lang="ko-KR" altLang="en-US" dirty="0" smtClean="0"/>
              <a:t>값으로 평가 할 수도 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 흐름은 어느 머신러닝 딥러닝 코드를 봐도 똑같다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표현하는 것, 어떤 함수를 사용하는지 어떤 식으로 평가하는지 알 수 있는 것이 중요하다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(모두의 딥러닝 같은 코드를 돌려보고 비교하면서 몸에 익힌다)</a:t>
            </a: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38" y="2473188"/>
            <a:ext cx="1791844" cy="2098590"/>
          </a:xfrm>
          <a:prstGeom prst="rect">
            <a:avLst/>
          </a:prstGeom>
        </p:spPr>
      </p:pic>
      <p:pic>
        <p:nvPicPr>
          <p:cNvPr id="7" name="Picture 2" descr="img/20/08/19/17405bb66304b7df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1" y="2473189"/>
            <a:ext cx="1231570" cy="12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1" y="3509271"/>
            <a:ext cx="1164229" cy="1363533"/>
          </a:xfrm>
          <a:prstGeom prst="rect">
            <a:avLst/>
          </a:prstGeom>
        </p:spPr>
      </p:pic>
      <p:pic>
        <p:nvPicPr>
          <p:cNvPr id="9" name="Picture 2" descr="img/20/08/19/17405bb66304b7d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74" y="3509271"/>
            <a:ext cx="800197" cy="8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231" y="3996622"/>
            <a:ext cx="879027" cy="1029507"/>
          </a:xfrm>
          <a:prstGeom prst="rect">
            <a:avLst/>
          </a:prstGeom>
        </p:spPr>
      </p:pic>
      <p:pic>
        <p:nvPicPr>
          <p:cNvPr id="11" name="Picture 2" descr="img/20/08/19/17405bb66304b7df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62" y="3996622"/>
            <a:ext cx="604172" cy="60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867" y="4332565"/>
            <a:ext cx="633541" cy="741996"/>
          </a:xfrm>
          <a:prstGeom prst="rect">
            <a:avLst/>
          </a:prstGeom>
        </p:spPr>
      </p:pic>
      <p:pic>
        <p:nvPicPr>
          <p:cNvPr id="13" name="Picture 2" descr="img/20/08/19/17405bb66304b7df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39" y="4331294"/>
            <a:ext cx="435445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모델이 이상할 경우</a:t>
            </a:r>
            <a:endParaRPr lang="ko-KR" altLang="en-US" dirty="0"/>
          </a:p>
        </p:txBody>
      </p:sp>
      <p:pic>
        <p:nvPicPr>
          <p:cNvPr id="1026" name="Picture 2" descr="이상해씨 (포켓몬) | 포켓몬 위키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55" y="445025"/>
            <a:ext cx="665845" cy="6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이상해풀 (포켓몬) | 포켓몬 위키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4" y="445025"/>
            <a:ext cx="689803" cy="6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51" y="340762"/>
            <a:ext cx="874370" cy="874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656" y="203547"/>
            <a:ext cx="1148797" cy="1148797"/>
          </a:xfrm>
          <a:prstGeom prst="rect">
            <a:avLst/>
          </a:prstGeom>
        </p:spPr>
      </p:pic>
      <p:pic>
        <p:nvPicPr>
          <p:cNvPr id="1032" name="Picture 8" descr="포켓몬스터 SM] 메가 이상해꽃 강의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50" y="244235"/>
            <a:ext cx="1067422" cy="106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709" y="1214824"/>
            <a:ext cx="5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셋 점검</a:t>
            </a:r>
            <a:endParaRPr lang="en-US" altLang="ko-KR" dirty="0" smtClean="0"/>
          </a:p>
          <a:p>
            <a:r>
              <a:rPr lang="ko-KR" altLang="en-US" dirty="0" err="1" smtClean="0"/>
              <a:t>에폭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주로 개수를 늘려본다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모델 변경</a:t>
            </a:r>
            <a:endParaRPr lang="en-US" altLang="ko-KR" dirty="0" smtClean="0"/>
          </a:p>
          <a:p>
            <a:r>
              <a:rPr lang="ko-KR" altLang="en-US" dirty="0" smtClean="0"/>
              <a:t>식을 변경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텐서플로우</a:t>
            </a:r>
            <a:r>
              <a:rPr lang="ko-KR" altLang="en-US" dirty="0" smtClean="0"/>
              <a:t> 버전 변경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파이토치</a:t>
            </a:r>
            <a:r>
              <a:rPr lang="ko-KR" altLang="en-US" dirty="0" smtClean="0"/>
              <a:t> 버전 변경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EDA </a:t>
            </a:r>
            <a:r>
              <a:rPr lang="ko-KR" altLang="en-US" dirty="0" smtClean="0"/>
              <a:t>재점검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가설 재점검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4503" y="2835176"/>
            <a:ext cx="49460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통제할 수 있는 것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모델 선택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레이어 층 개수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에폭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배치 사이즈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/>
              <a:t>러</a:t>
            </a:r>
            <a:r>
              <a:rPr lang="ko-KR" altLang="en-US" dirty="0" smtClean="0"/>
              <a:t>닝 </a:t>
            </a:r>
            <a:r>
              <a:rPr lang="ko-KR" altLang="en-US" dirty="0" err="1"/>
              <a:t>레</a:t>
            </a:r>
            <a:r>
              <a:rPr lang="ko-KR" altLang="en-US" dirty="0" err="1" smtClean="0"/>
              <a:t>이트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학습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4199" y="2835176"/>
            <a:ext cx="2648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통제할 수 없는 것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로스율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결과 정확도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연산비용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847" y="3044111"/>
            <a:ext cx="1890453" cy="18904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33721" y="2736334"/>
            <a:ext cx="224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해도 결과는 몰</a:t>
            </a:r>
            <a:r>
              <a:rPr lang="en-US" altLang="ko-KR" dirty="0" smtClean="0"/>
              <a:t>?</a:t>
            </a:r>
            <a:r>
              <a:rPr lang="ko-KR" altLang="en-US" dirty="0" smtClean="0"/>
              <a:t>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2906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331</Words>
  <Application>Microsoft Office PowerPoint</Application>
  <PresentationFormat>화면 슬라이드 쇼(16:9)</PresentationFormat>
  <Paragraphs>50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PowerPoint 프레젠테이션</vt:lpstr>
      <vt:lpstr>데이터 전처리</vt:lpstr>
      <vt:lpstr>데이터 전처리</vt:lpstr>
      <vt:lpstr>데이터 전처리</vt:lpstr>
      <vt:lpstr>2. 모델 디자인</vt:lpstr>
      <vt:lpstr>3. 돌린다</vt:lpstr>
      <vt:lpstr>4. 예측 평가</vt:lpstr>
      <vt:lpstr>결론 흐름은 어느 머신러닝 딥러닝 코드를 봐도 똑같다</vt:lpstr>
      <vt:lpstr>+ 모델이 이상할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12</cp:revision>
  <dcterms:modified xsi:type="dcterms:W3CDTF">2024-08-23T00:49:24Z</dcterms:modified>
</cp:coreProperties>
</file>